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127"/>
    <a:srgbClr val="256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524A61-9B95-436B-84CC-348A745330CC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82D481-647A-491B-94EA-158BB5C983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Природоохоронна акція</a:t>
            </a:r>
            <a:br>
              <a:rPr lang="uk-UA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</a:rPr>
              <a:t>Підготував </a:t>
            </a:r>
          </a:p>
          <a:p>
            <a:pPr algn="r">
              <a:spcBef>
                <a:spcPts val="0"/>
              </a:spcBef>
            </a:pP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</a:rPr>
              <a:t>учень 10 класу</a:t>
            </a:r>
          </a:p>
          <a:p>
            <a:pPr algn="r">
              <a:spcBef>
                <a:spcPts val="0"/>
              </a:spcBef>
            </a:pPr>
            <a:r>
              <a:rPr lang="uk-UA" sz="2400" dirty="0" err="1" smtClean="0">
                <a:solidFill>
                  <a:schemeClr val="tx1"/>
                </a:solidFill>
                <a:latin typeface="Georgia" pitchFamily="18" charset="0"/>
              </a:rPr>
              <a:t>Пронік</a:t>
            </a:r>
            <a:r>
              <a:rPr lang="uk-UA" sz="2400" dirty="0" smtClean="0">
                <a:solidFill>
                  <a:schemeClr val="tx1"/>
                </a:solidFill>
                <a:latin typeface="Georgia" pitchFamily="18" charset="0"/>
              </a:rPr>
              <a:t> Костянтин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20888"/>
            <a:ext cx="75216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AA1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ЗБЕРЕЖЕМО ПРИРОДУ </a:t>
            </a:r>
          </a:p>
          <a:p>
            <a:pPr algn="ctr"/>
            <a:r>
              <a:rPr lang="uk-UA" sz="4400" b="1" dirty="0" smtClean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AA12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ЗАРАДИ МАЙБУТНЬОГО</a:t>
            </a:r>
            <a:endParaRPr lang="ru-RU" sz="4400" b="1" cap="none" spc="0" dirty="0">
              <a:ln w="3155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4AA12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376" y="692696"/>
            <a:ext cx="7941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Georgia" pitchFamily="18" charset="0"/>
              </a:rPr>
              <a:t>Придніпровський навчально-виховний комплекс </a:t>
            </a:r>
          </a:p>
          <a:p>
            <a:pPr algn="ctr"/>
            <a:r>
              <a:rPr lang="uk-UA" dirty="0" err="1" smtClean="0">
                <a:latin typeface="Georgia" pitchFamily="18" charset="0"/>
              </a:rPr>
              <a:t>“Дошкільний</a:t>
            </a:r>
            <a:r>
              <a:rPr lang="uk-UA" dirty="0" smtClean="0">
                <a:latin typeface="Georgia" pitchFamily="18" charset="0"/>
              </a:rPr>
              <a:t> навчальний заклад-загальноосвітня школа І-ІІІ </a:t>
            </a:r>
            <a:r>
              <a:rPr lang="uk-UA" dirty="0" err="1" smtClean="0">
                <a:latin typeface="Georgia" pitchFamily="18" charset="0"/>
              </a:rPr>
              <a:t>ступенів”</a:t>
            </a:r>
            <a:endParaRPr lang="uk-UA" dirty="0" smtClean="0">
              <a:latin typeface="Georgia" pitchFamily="18" charset="0"/>
            </a:endParaRPr>
          </a:p>
          <a:p>
            <a:pPr algn="ctr"/>
            <a:r>
              <a:rPr lang="uk-UA" dirty="0" err="1" smtClean="0">
                <a:latin typeface="Georgia" pitchFamily="18" charset="0"/>
              </a:rPr>
              <a:t>Чорнобаївської</a:t>
            </a:r>
            <a:r>
              <a:rPr lang="uk-UA" dirty="0" smtClean="0">
                <a:latin typeface="Georgia" pitchFamily="18" charset="0"/>
              </a:rPr>
              <a:t> районної ради Черкаської області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3109"/>
          <a:stretch>
            <a:fillRect/>
          </a:stretch>
        </p:blipFill>
        <p:spPr>
          <a:xfrm>
            <a:off x="611560" y="548680"/>
            <a:ext cx="8161935" cy="5318050"/>
          </a:xfrm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768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Людино! Схаменись! Стихійні </a:t>
            </a:r>
            <a:r>
              <a:rPr lang="uk-UA" sz="2000" b="1" dirty="0" err="1" smtClean="0">
                <a:solidFill>
                  <a:srgbClr val="FF0000"/>
                </a:solidFill>
              </a:rPr>
              <a:t>сміттєзвалища</a:t>
            </a:r>
            <a:r>
              <a:rPr lang="uk-UA" sz="2000" b="1" dirty="0" smtClean="0">
                <a:solidFill>
                  <a:srgbClr val="FF0000"/>
                </a:solidFill>
              </a:rPr>
              <a:t> – загроза для планети.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06_11244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0370"/>
          <a:stretch>
            <a:fillRect/>
          </a:stretch>
        </p:blipFill>
        <p:spPr>
          <a:xfrm>
            <a:off x="683568" y="260648"/>
            <a:ext cx="7776864" cy="5226908"/>
          </a:xfrm>
        </p:spPr>
      </p:pic>
      <p:sp>
        <p:nvSpPr>
          <p:cNvPr id="5" name="TextBox 4"/>
          <p:cNvSpPr txBox="1"/>
          <p:nvPr/>
        </p:nvSpPr>
        <p:spPr>
          <a:xfrm>
            <a:off x="2123728" y="580526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Допомагаємо прибрати наш спільний дім!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06_1316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8892"/>
          <a:stretch>
            <a:fillRect/>
          </a:stretch>
        </p:blipFill>
        <p:spPr>
          <a:xfrm>
            <a:off x="899592" y="260648"/>
            <a:ext cx="7560840" cy="5165500"/>
          </a:xfrm>
        </p:spPr>
      </p:pic>
      <p:sp>
        <p:nvSpPr>
          <p:cNvPr id="5" name="TextBox 4"/>
          <p:cNvSpPr txBox="1"/>
          <p:nvPr/>
        </p:nvSpPr>
        <p:spPr>
          <a:xfrm>
            <a:off x="1907704" y="5877272"/>
            <a:ext cx="577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Чисто не там, де прибирають, а там, де не смітять!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06_13544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0873"/>
          <a:stretch>
            <a:fillRect/>
          </a:stretch>
        </p:blipFill>
        <p:spPr>
          <a:xfrm>
            <a:off x="683568" y="260648"/>
            <a:ext cx="8064896" cy="5390058"/>
          </a:xfrm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803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Маленький куточок природи прибрано – це тільки початок.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get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19672" y="5661248"/>
            <a:ext cx="58010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Збережімо прекрасні безкраї простори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майбутнім  </a:t>
            </a:r>
            <a:r>
              <a:rPr kumimoji="0" lang="uk-UA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поколінням!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75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Природоохоронна акція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2019-09-25T12:38:11Z</dcterms:created>
  <dcterms:modified xsi:type="dcterms:W3CDTF">2019-09-26T07:36:33Z</dcterms:modified>
</cp:coreProperties>
</file>